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FD72D1F-6DE0-623A-D0BA-8FBBD142EF2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9"/>
            <a:ext cx="12192000" cy="685755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8E3E334-086C-6372-CC9E-606B36E4F2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D8AA77-EC30-3723-0ECA-D5E145D0F8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0DBA1-BF3E-39D7-CCDB-0CFE2D70C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FDFD-78F0-4755-AD29-9403AB8E2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2431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59E44-51E4-F524-6E68-93E04D1DA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1E6588-1F29-4B9F-A682-122718AE04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A028CB-8DC8-E823-C529-C24C3B4F3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FB0BC-CEBD-44A8-8078-760BC44824AE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BB6293-674B-8414-223D-0ECD38246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87D5C0-B3AB-833D-CD32-AA089B9B2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FDFD-78F0-4755-AD29-9403AB8E2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53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28AB4C-345B-3B38-142C-FD41B8DB3E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FB2CFC-1991-40B2-7F3E-12530EBC7F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B2BD25-7B26-F7A7-D29C-4CC41D495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FB0BC-CEBD-44A8-8078-760BC44824AE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CDD3F4-6E40-6984-25A4-4E225F580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DFA968-0AA4-875E-93D5-529905C48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FDFD-78F0-4755-AD29-9403AB8E2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2451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34002-561F-D8BA-FA6C-AF235F114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3AA0E9-011E-411E-D476-1FEE92F85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149F7-2682-486D-BC65-AD0A4DEEAA7A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E5205B-A4FB-C2C5-CAA8-80F473598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D15ED6-AC82-93E2-5050-2E00A0713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75E8A-965C-4FD3-AFEE-4A56CB7DA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6188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D30D820-920A-A82B-8654-9569F7008B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10"/>
            <a:ext cx="12192000" cy="685597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E2A3674-70EF-6FB3-D31A-A5BFAD1DD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D7B11-17EB-29BF-9D55-0286EA88F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1FD6C5-79D6-77C7-9508-EA9FF52D9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FDFD-78F0-4755-AD29-9403AB8E2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3068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8EC48-6974-53E7-23EE-877CD1EB7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CCA2DC-88F1-88D7-1220-5A237570BE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7EEEB7-777B-53BB-347F-205D6FB35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FB0BC-CEBD-44A8-8078-760BC44824AE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5A4AC8-B27F-0DF8-22E8-965795D25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EAE90-BFE4-05CD-A62E-AB3E5DDC8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FDFD-78F0-4755-AD29-9403AB8E2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093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5683ACD-1C31-805E-A2A6-FF579A1E33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959"/>
            <a:ext cx="12192000" cy="677608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BADBC4F-8102-A3BB-DF23-BABDCD877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05840"/>
            <a:ext cx="10515600" cy="684848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F57AEC-E70D-8BD8-8F97-BFFC7A8D4F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96EE5E-D20B-0333-7218-D5F92EFEE0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24FB43-6573-58BF-66A6-F61159FE6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FDFD-78F0-4755-AD29-9403AB8E2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992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28C30-91C6-D116-619C-54B20C339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7F7F9B-5075-98C1-09B2-0015F832A0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018921-5925-08AC-6D62-8E596A0069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5D7B4B-0F40-6D64-EB72-48C7AF9E4D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92676F-3597-6124-38B7-B81DFE9285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588B90-8AB4-0A2A-392B-AF21FEF74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FB0BC-CEBD-44A8-8078-760BC44824AE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3898E8-C2DB-37BF-DA0E-EEC169585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6C4731-D82B-2926-1166-9F9C398B4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FDFD-78F0-4755-AD29-9403AB8E2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795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8ABC2-B858-E2D9-8047-0073B466F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06273B-2B3C-E19B-F7F3-6E5BA803B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FB0BC-CEBD-44A8-8078-760BC44824AE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0EA17D-16C2-CADF-A653-969700084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02ECF6-2996-E5CC-8F6A-FEBAB9A04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FDFD-78F0-4755-AD29-9403AB8E2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7928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A95BB2C-F872-C4F6-E04C-23AA031569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4"/>
            <a:ext cx="12192000" cy="6857551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44EE3A-4380-0E39-2FFD-02EBF9123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FB0BC-CEBD-44A8-8078-760BC44824AE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D40040-BC78-3407-B28C-722D1189F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1213A1-2581-5865-809B-0E53C7DDF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FDFD-78F0-4755-AD29-9403AB8E2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949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D2369-491B-60A7-C264-3C89A4853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48F9F0-A128-E42A-237B-4F1EE67414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513B50-81EC-992E-0896-164ABB75E2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52E29F-D6EB-AF33-2DF8-8470E0CC2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FB0BC-CEBD-44A8-8078-760BC44824AE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9DA935-9AD9-3B59-D758-D3C5AF999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E6461C-ADD1-F94D-3C9E-89FFE519F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FDFD-78F0-4755-AD29-9403AB8E2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9218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4AA9-6408-5E38-08DC-87C9A5142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115FA8-8F7A-B90F-4E6C-7AC9A2A057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CEE11C-548D-E4CE-7AA4-728DEC2CD9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B0B4AB-960A-26FF-DE99-F11F20FD8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FB0BC-CEBD-44A8-8078-760BC44824AE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47B1BF-2CD9-32CB-E627-0C8FA3609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54F1D1-1165-CEE4-0AA3-0CE082CD8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FDFD-78F0-4755-AD29-9403AB8E2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3505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B7FDD5-8EA3-2A8B-7FA9-8ED2695EB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6C8777-D3B2-939E-8ACC-1E8AEBF1C7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F18CB6-107D-356B-B556-EF35A4073C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FB0BC-CEBD-44A8-8078-760BC44824AE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3E46FC-82F5-DD7B-B504-291384D40D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058EF9-4B8F-A1FA-20C8-E3D8C05809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6FDFD-78F0-4755-AD29-9403AB8E2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448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F83BBA1B-9BEF-7F4C-580B-CDE4C69B6A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76910" y="4006632"/>
            <a:ext cx="4756727" cy="355025"/>
          </a:xfrm>
        </p:spPr>
        <p:txBody>
          <a:bodyPr>
            <a:normAutofit fontScale="92500"/>
          </a:bodyPr>
          <a:lstStyle/>
          <a:p>
            <a:r>
              <a:rPr lang="en-US" sz="2000" dirty="0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UTM Androgyne" panose="02040603050506020204" pitchFamily="18" charset="0"/>
              </a:rPr>
              <a:t>Đông</a:t>
            </a:r>
            <a:r>
              <a:rPr lang="en-US" sz="20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UTM Androgyne" panose="02040603050506020204" pitchFamily="18" charset="0"/>
              </a:rPr>
              <a:t> </a:t>
            </a:r>
            <a:r>
              <a:rPr lang="en-US" sz="2000" dirty="0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UTM Androgyne" panose="02040603050506020204" pitchFamily="18" charset="0"/>
              </a:rPr>
              <a:t>Triều</a:t>
            </a:r>
            <a:r>
              <a:rPr lang="en-US" sz="20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UTM Androgyne" panose="02040603050506020204" pitchFamily="18" charset="0"/>
              </a:rPr>
              <a:t>, </a:t>
            </a:r>
            <a:r>
              <a:rPr lang="en-US" sz="2000" dirty="0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UTM Androgyne" panose="02040603050506020204" pitchFamily="18" charset="0"/>
              </a:rPr>
              <a:t>ngày</a:t>
            </a:r>
            <a:r>
              <a:rPr lang="en-US" sz="20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UTM Androgyne" panose="02040603050506020204" pitchFamily="18" charset="0"/>
              </a:rPr>
              <a:t> 05 </a:t>
            </a:r>
            <a:r>
              <a:rPr lang="en-US" sz="2000" dirty="0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UTM Androgyne" panose="02040603050506020204" pitchFamily="18" charset="0"/>
              </a:rPr>
              <a:t>tháng</a:t>
            </a:r>
            <a:r>
              <a:rPr lang="en-US" sz="20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UTM Androgyne" panose="02040603050506020204" pitchFamily="18" charset="0"/>
              </a:rPr>
              <a:t> 9 </a:t>
            </a:r>
            <a:r>
              <a:rPr lang="en-US" sz="2000" dirty="0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UTM Androgyne" panose="02040603050506020204" pitchFamily="18" charset="0"/>
              </a:rPr>
              <a:t>năm</a:t>
            </a:r>
            <a:r>
              <a:rPr lang="en-US" sz="20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UTM Androgyne" panose="02040603050506020204" pitchFamily="18" charset="0"/>
              </a:rPr>
              <a:t> 2022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02D8FC-CAF2-E2B4-56C4-A290482D65FF}"/>
              </a:ext>
            </a:extLst>
          </p:cNvPr>
          <p:cNvSpPr txBox="1"/>
          <p:nvPr/>
        </p:nvSpPr>
        <p:spPr>
          <a:xfrm>
            <a:off x="1" y="2965661"/>
            <a:ext cx="12191999" cy="571951"/>
          </a:xfrm>
          <a:prstGeom prst="rect">
            <a:avLst/>
          </a:prstGeom>
          <a:noFill/>
          <a:ln>
            <a:noFill/>
          </a:ln>
          <a:effectLst>
            <a:innerShdw blurRad="63500" dist="50800" dir="2700000">
              <a:prstClr val="black">
                <a:alpha val="66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4800" b="1" spc="50" dirty="0">
                <a:ln w="0"/>
                <a:solidFill>
                  <a:srgbClr val="0070C0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UTM HelvetIns" panose="02040603050506020204" pitchFamily="18" charset="0"/>
              </a:rPr>
              <a:t>GIAO BAN CÔNG TÁC THÁNG 9 NĂM 2022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16BAB2D-F779-518A-6406-DF990B24397A}"/>
              </a:ext>
            </a:extLst>
          </p:cNvPr>
          <p:cNvSpPr txBox="1">
            <a:spLocks/>
          </p:cNvSpPr>
          <p:nvPr/>
        </p:nvSpPr>
        <p:spPr>
          <a:xfrm>
            <a:off x="59275" y="1727200"/>
            <a:ext cx="12191998" cy="769441"/>
          </a:xfrm>
          <a:prstGeom prst="rect">
            <a:avLst/>
          </a:prstGeom>
          <a:effectLst>
            <a:glow>
              <a:schemeClr val="accent1">
                <a:alpha val="63000"/>
              </a:schemeClr>
            </a:glow>
            <a:outerShdw blurRad="342900" dist="50800" dir="5400000" sx="53000" sy="53000" algn="ctr" rotWithShape="0">
              <a:schemeClr val="bg1">
                <a:alpha val="58000"/>
              </a:schemeClr>
            </a:outerShdw>
            <a:reflection blurRad="762000" stA="0" endPos="27000" dist="241300" dir="5400000" sy="-100000" algn="bl" rotWithShape="0"/>
            <a:softEdge rad="0"/>
          </a:effectLst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UTM HelvetIns" panose="02040603050506020204" pitchFamily="18" charset="0"/>
              </a:rPr>
              <a:t>HỘI NGHỊ </a:t>
            </a:r>
          </a:p>
        </p:txBody>
      </p:sp>
    </p:spTree>
    <p:extLst>
      <p:ext uri="{BB962C8B-B14F-4D97-AF65-F5344CB8AC3E}">
        <p14:creationId xmlns:p14="http://schemas.microsoft.com/office/powerpoint/2010/main" val="3793304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F83BBA1B-9BEF-7F4C-580B-CDE4C69B6A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76910" y="4006632"/>
            <a:ext cx="4756727" cy="355025"/>
          </a:xfrm>
        </p:spPr>
        <p:txBody>
          <a:bodyPr>
            <a:normAutofit fontScale="92500"/>
          </a:bodyPr>
          <a:lstStyle/>
          <a:p>
            <a:r>
              <a:rPr lang="en-US" sz="2000" dirty="0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UTM Androgyne" panose="02040603050506020204" pitchFamily="18" charset="0"/>
              </a:rPr>
              <a:t>Đông</a:t>
            </a:r>
            <a:r>
              <a:rPr lang="en-US" sz="20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UTM Androgyne" panose="02040603050506020204" pitchFamily="18" charset="0"/>
              </a:rPr>
              <a:t> </a:t>
            </a:r>
            <a:r>
              <a:rPr lang="en-US" sz="2000" dirty="0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UTM Androgyne" panose="02040603050506020204" pitchFamily="18" charset="0"/>
              </a:rPr>
              <a:t>Triều</a:t>
            </a:r>
            <a:r>
              <a:rPr lang="en-US" sz="20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UTM Androgyne" panose="02040603050506020204" pitchFamily="18" charset="0"/>
              </a:rPr>
              <a:t>, </a:t>
            </a:r>
            <a:r>
              <a:rPr lang="en-US" sz="2000" dirty="0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UTM Androgyne" panose="02040603050506020204" pitchFamily="18" charset="0"/>
              </a:rPr>
              <a:t>ngày</a:t>
            </a:r>
            <a:r>
              <a:rPr lang="en-US" sz="20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UTM Androgyne" panose="02040603050506020204" pitchFamily="18" charset="0"/>
              </a:rPr>
              <a:t> 05 </a:t>
            </a:r>
            <a:r>
              <a:rPr lang="en-US" sz="2000" dirty="0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UTM Androgyne" panose="02040603050506020204" pitchFamily="18" charset="0"/>
              </a:rPr>
              <a:t>tháng</a:t>
            </a:r>
            <a:r>
              <a:rPr lang="en-US" sz="20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UTM Androgyne" panose="02040603050506020204" pitchFamily="18" charset="0"/>
              </a:rPr>
              <a:t> 9 </a:t>
            </a:r>
            <a:r>
              <a:rPr lang="en-US" sz="2000" dirty="0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UTM Androgyne" panose="02040603050506020204" pitchFamily="18" charset="0"/>
              </a:rPr>
              <a:t>năm</a:t>
            </a:r>
            <a:r>
              <a:rPr lang="en-US" sz="20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UTM Androgyne" panose="02040603050506020204" pitchFamily="18" charset="0"/>
              </a:rPr>
              <a:t> 2022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EDC5BFF-B5D7-4B1C-5B3A-A9DC65CADFC9}"/>
              </a:ext>
            </a:extLst>
          </p:cNvPr>
          <p:cNvSpPr txBox="1"/>
          <p:nvPr/>
        </p:nvSpPr>
        <p:spPr>
          <a:xfrm>
            <a:off x="59273" y="2409991"/>
            <a:ext cx="12191999" cy="1252459"/>
          </a:xfrm>
          <a:prstGeom prst="rect">
            <a:avLst/>
          </a:prstGeom>
          <a:noFill/>
          <a:ln>
            <a:noFill/>
          </a:ln>
          <a:effectLst>
            <a:innerShdw blurRad="63500" dist="50800" dir="2700000">
              <a:prstClr val="black">
                <a:alpha val="66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>
              <a:lnSpc>
                <a:spcPts val="4800"/>
              </a:lnSpc>
            </a:pPr>
            <a:r>
              <a:rPr lang="en-US" sz="2800" b="1" spc="50" dirty="0">
                <a:ln w="0"/>
                <a:solidFill>
                  <a:srgbClr val="0070C0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UTM HelvetIns" panose="02040603050506020204" pitchFamily="18" charset="0"/>
              </a:rPr>
              <a:t>THOẢ THUẬN HỢP TÁC GIỮA TRƯỜNG ĐẠI HỌC CÔNG NGHIỆP QUẢNG NINH </a:t>
            </a:r>
          </a:p>
          <a:p>
            <a:pPr algn="ctr">
              <a:lnSpc>
                <a:spcPts val="4800"/>
              </a:lnSpc>
            </a:pPr>
            <a:r>
              <a:rPr lang="en-US" sz="2800" b="1" spc="50" dirty="0">
                <a:ln w="0"/>
                <a:solidFill>
                  <a:srgbClr val="0070C0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UTM HelvetIns" panose="02040603050506020204" pitchFamily="18" charset="0"/>
              </a:rPr>
              <a:t>VÀ CÔNG TY TNHH THƯƠNG MẠI – DỊCH VỤ CƠ ĐIỆN HIỆP TIẾN PHÁT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721C0EA-0E23-A5DC-68F6-E583434E2839}"/>
              </a:ext>
            </a:extLst>
          </p:cNvPr>
          <p:cNvSpPr txBox="1">
            <a:spLocks/>
          </p:cNvSpPr>
          <p:nvPr/>
        </p:nvSpPr>
        <p:spPr>
          <a:xfrm>
            <a:off x="0" y="1578446"/>
            <a:ext cx="12191998" cy="769441"/>
          </a:xfrm>
          <a:prstGeom prst="rect">
            <a:avLst/>
          </a:prstGeom>
          <a:effectLst>
            <a:glow>
              <a:schemeClr val="accent1">
                <a:alpha val="63000"/>
              </a:schemeClr>
            </a:glow>
            <a:outerShdw blurRad="342900" dist="50800" dir="5400000" sx="53000" sy="53000" algn="ctr" rotWithShape="0">
              <a:schemeClr val="bg1">
                <a:alpha val="58000"/>
              </a:schemeClr>
            </a:outerShdw>
            <a:reflection blurRad="762000" stA="0" endPos="27000" dist="241300" dir="5400000" sy="-100000" algn="bl" rotWithShape="0"/>
            <a:softEdge rad="0"/>
          </a:effectLst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UTM Futura Extra" panose="02040603050506020204" pitchFamily="18" charset="0"/>
              </a:rPr>
              <a:t>LỄ KÝ KẾT</a:t>
            </a:r>
          </a:p>
        </p:txBody>
      </p:sp>
    </p:spTree>
    <p:extLst>
      <p:ext uri="{BB962C8B-B14F-4D97-AF65-F5344CB8AC3E}">
        <p14:creationId xmlns:p14="http://schemas.microsoft.com/office/powerpoint/2010/main" val="223163768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57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UTM Androgyne</vt:lpstr>
      <vt:lpstr>UTM Futura Extra</vt:lpstr>
      <vt:lpstr>UTM HelvetIns</vt:lpstr>
      <vt:lpstr>Custom Design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Nguyễn Viết Hồng Quân</dc:creator>
  <cp:lastModifiedBy>Trung tâm Tuyển sinh - TT&amp;TT</cp:lastModifiedBy>
  <cp:revision>6</cp:revision>
  <dcterms:created xsi:type="dcterms:W3CDTF">2022-05-11T02:36:47Z</dcterms:created>
  <dcterms:modified xsi:type="dcterms:W3CDTF">2022-08-30T04:27:46Z</dcterms:modified>
</cp:coreProperties>
</file>