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D72D1F-6DE0-623A-D0BA-8FBBD142EF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"/>
            <a:ext cx="12192000" cy="68575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E3E334-086C-6372-CC9E-606B36E4F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8AA77-EC30-3723-0ECA-D5E145D0F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0DBA1-BF3E-39D7-CCDB-0CFE2D70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3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59E44-51E4-F524-6E68-93E04D1D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E6588-1F29-4B9F-A682-122718AE0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028CB-8DC8-E823-C529-C24C3B4F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B6293-674B-8414-223D-0ECD3824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7D5C0-B3AB-833D-CD32-AA089B9B2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28AB4C-345B-3B38-142C-FD41B8DB3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B2CFC-1991-40B2-7F3E-12530EBC7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2BD25-7B26-F7A7-D29C-4CC41D49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DD3F4-6E40-6984-25A4-4E225F58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FA968-0AA4-875E-93D5-529905C4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45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34002-561F-D8BA-FA6C-AF235F114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AA0E9-011E-411E-D476-1FEE92F85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49F7-2682-486D-BC65-AD0A4DEEAA7A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5205B-A4FB-C2C5-CAA8-80F473598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5ED6-AC82-93E2-5050-2E00A071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E8A-965C-4FD3-AFEE-4A56CB7DA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18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30D820-920A-A82B-8654-9569F7008B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0"/>
            <a:ext cx="12192000" cy="68559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2A3674-70EF-6FB3-D31A-A5BFAD1DD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D7B11-17EB-29BF-9D55-0286EA88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FD6C5-79D6-77C7-9508-EA9FF52D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06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EC48-6974-53E7-23EE-877CD1EB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CA2DC-88F1-88D7-1220-5A237570B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EEEB7-777B-53BB-347F-205D6FB35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A4AC8-B27F-0DF8-22E8-965795D25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AE90-BFE4-05CD-A62E-AB3E5DDC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9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5683ACD-1C31-805E-A2A6-FF579A1E3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959"/>
            <a:ext cx="12192000" cy="6776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DBC4F-8102-A3BB-DF23-BABDCD877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68484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57AEC-E70D-8BD8-8F97-BFFC7A8D4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6EE5E-D20B-0333-7218-D5F92EFEE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4FB43-6573-58BF-66A6-F61159FE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99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28C30-91C6-D116-619C-54B20C33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F7F9B-5075-98C1-09B2-0015F832A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18921-5925-08AC-6D62-8E596A006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D7B4B-0F40-6D64-EB72-48C7AF9E4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92676F-3597-6124-38B7-B81DFE928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588B90-8AB4-0A2A-392B-AF21FEF74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3898E8-C2DB-37BF-DA0E-EEC169585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C4731-D82B-2926-1166-9F9C398B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9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ABC2-B858-E2D9-8047-0073B466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273B-2B3C-E19B-F7F3-6E5BA803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EA17D-16C2-CADF-A653-96970008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2ECF6-2996-E5CC-8F6A-FEBAB9A0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2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95BB2C-F872-C4F6-E04C-23AA03156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"/>
            <a:ext cx="12192000" cy="685755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44EE3A-4380-0E39-2FFD-02EBF912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40040-BC78-3407-B28C-722D1189F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213A1-2581-5865-809B-0E53C7DDF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94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D2369-491B-60A7-C264-3C89A485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8F9F0-A128-E42A-237B-4F1EE674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513B50-81EC-992E-0896-164ABB75E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2E29F-D6EB-AF33-2DF8-8470E0CC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DA935-9AD9-3B59-D758-D3C5AF99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6461C-ADD1-F94D-3C9E-89FFE519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21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4AA9-6408-5E38-08DC-87C9A5142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115FA8-8F7A-B90F-4E6C-7AC9A2A05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EE11C-548D-E4CE-7AA4-728DEC2CD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0B4AB-960A-26FF-DE99-F11F20FD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7B1BF-2CD9-32CB-E627-0C8FA360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4F1D1-1165-CEE4-0AA3-0CE082CD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50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7FDD5-8EA3-2A8B-7FA9-8ED2695EB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C8777-D3B2-939E-8ACC-1E8AEBF1C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18CB6-107D-356B-B556-EF35A4073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FB0BC-CEBD-44A8-8078-760BC44824AE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E46FC-82F5-DD7B-B504-291384D40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58EF9-4B8F-A1FA-20C8-E3D8C0580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FDFD-78F0-4755-AD29-9403AB8E2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44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AE984-F29C-4C6C-4EB7-01AE2DA2B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EACA20-9A10-662E-8725-08180DF806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30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29D19-F89E-A2B3-D50E-BF1BEB301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62E2B-F17C-0B42-3730-1DD7F8471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6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227163-24F8-C6B9-6925-C6B3EBA31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526013-6464-F84F-F936-963A2E1CBB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272CAE-541D-0E5B-672A-28634AB4FB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44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7C5E074-A79D-4E50-4AAD-9AC98D287D68}"/>
              </a:ext>
            </a:extLst>
          </p:cNvPr>
          <p:cNvSpPr txBox="1"/>
          <p:nvPr/>
        </p:nvSpPr>
        <p:spPr>
          <a:xfrm>
            <a:off x="4696551" y="4996586"/>
            <a:ext cx="4261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Cảm</a:t>
            </a:r>
            <a:r>
              <a:rPr lang="en-GB" sz="4400" b="1" dirty="0">
                <a:solidFill>
                  <a:srgbClr val="0070C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 </a:t>
            </a:r>
            <a:r>
              <a:rPr lang="en-GB" sz="4400" b="1" dirty="0" err="1">
                <a:solidFill>
                  <a:srgbClr val="0070C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ơn</a:t>
            </a:r>
            <a:r>
              <a:rPr lang="en-GB" sz="4400" b="1" dirty="0">
                <a:solidFill>
                  <a:srgbClr val="0070C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690597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UTM Avo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Viết Hồng Quân</dc:creator>
  <cp:lastModifiedBy>Trung tâm Tuyển sinh - TT&amp;TT</cp:lastModifiedBy>
  <cp:revision>4</cp:revision>
  <dcterms:created xsi:type="dcterms:W3CDTF">2022-05-11T02:36:47Z</dcterms:created>
  <dcterms:modified xsi:type="dcterms:W3CDTF">2022-07-26T07:50:16Z</dcterms:modified>
</cp:coreProperties>
</file>