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98" r:id="rId2"/>
    <p:sldMasterId id="2147483753" r:id="rId3"/>
    <p:sldMasterId id="2147484735" r:id="rId4"/>
  </p:sldMasterIdLst>
  <p:notesMasterIdLst>
    <p:notesMasterId r:id="rId19"/>
  </p:notesMasterIdLst>
  <p:handoutMasterIdLst>
    <p:handoutMasterId r:id="rId20"/>
  </p:handoutMasterIdLst>
  <p:sldIdLst>
    <p:sldId id="1189" r:id="rId5"/>
    <p:sldId id="1190" r:id="rId6"/>
    <p:sldId id="1327" r:id="rId7"/>
    <p:sldId id="1328" r:id="rId8"/>
    <p:sldId id="1329" r:id="rId9"/>
    <p:sldId id="1330" r:id="rId10"/>
    <p:sldId id="1332" r:id="rId11"/>
    <p:sldId id="1333" r:id="rId12"/>
    <p:sldId id="1381" r:id="rId13"/>
    <p:sldId id="1334" r:id="rId14"/>
    <p:sldId id="1383" r:id="rId15"/>
    <p:sldId id="1336" r:id="rId16"/>
    <p:sldId id="1337" r:id="rId17"/>
    <p:sldId id="1338" r:id="rId18"/>
  </p:sldIdLst>
  <p:sldSz cx="12192000" cy="6858000"/>
  <p:notesSz cx="6858000" cy="9144000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>
          <p15:clr>
            <a:srgbClr val="A4A3A4"/>
          </p15:clr>
        </p15:guide>
        <p15:guide id="2" orient="horz" pos="3159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295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840">
          <p15:clr>
            <a:srgbClr val="A4A3A4"/>
          </p15:clr>
        </p15:guide>
        <p15:guide id="7" pos="575">
          <p15:clr>
            <a:srgbClr val="A4A3A4"/>
          </p15:clr>
        </p15:guide>
        <p15:guide id="8" pos="7105">
          <p15:clr>
            <a:srgbClr val="A4A3A4"/>
          </p15:clr>
        </p15:guide>
        <p15:guide id="9" pos="7408">
          <p15:clr>
            <a:srgbClr val="A4A3A4"/>
          </p15:clr>
        </p15:guide>
        <p15:guide id="10" pos="303">
          <p15:clr>
            <a:srgbClr val="A4A3A4"/>
          </p15:clr>
        </p15:guide>
        <p15:guide id="11" pos="1965">
          <p15:clr>
            <a:srgbClr val="A4A3A4"/>
          </p15:clr>
        </p15:guide>
        <p15:guide id="12" pos="5715">
          <p15:clr>
            <a:srgbClr val="A4A3A4"/>
          </p15:clr>
        </p15:guide>
        <p15:guide id="13" pos="4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221F"/>
    <a:srgbClr val="3A4446"/>
    <a:srgbClr val="403C36"/>
    <a:srgbClr val="DDDAD8"/>
    <a:srgbClr val="FBDED1"/>
    <a:srgbClr val="CAE8F2"/>
    <a:srgbClr val="40A8F1"/>
    <a:srgbClr val="0B5C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1" autoAdjust="0"/>
    <p:restoredTop sz="67630" autoAdjust="0"/>
  </p:normalViewPr>
  <p:slideViewPr>
    <p:cSldViewPr>
      <p:cViewPr varScale="1">
        <p:scale>
          <a:sx n="61" d="100"/>
          <a:sy n="61" d="100"/>
        </p:scale>
        <p:origin x="-1374" y="-90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E61EF-25E9-4D4A-9AFD-89F2EF93EA3F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A58428-5BAE-4B32-9BAF-BDAFFA05C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41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234C13-9952-416B-BB51-2A5DF1E32FE3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BE141B-7A49-4DFA-8B97-06C9F76D3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873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20D717-9513-4B87-B3B7-F87DD6406F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04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indent="467995" algn="just"/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48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9D0ABC-6F94-44B7-8EB5-C46969A4F1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63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756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03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indent="467995" algn="just"/>
            <a:r>
              <a:rPr lang="af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55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200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14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67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78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12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78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33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DCC18-F643-49B3-BE50-29FD57305F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42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E141B-7A49-4DFA-8B97-06C9F76D31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05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ctr"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D63206B6-7C5F-4A4F-8EC7-0077A15E25D0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36C75E98-86A3-4378-9885-5B78989A8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9C75A07B-80AB-41BF-969A-232D3F8C7014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E6500C5E-D503-4776-AC61-ED5B358A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939ED39B-A2BF-4FDA-AAFC-67021186FF1D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6BB3A0D-794C-4B82-90CD-E397D5446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8F224600-A552-4A19-AA30-419D0D3BBBA8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5A7210B-4D77-4A41-AB3E-B201B7AE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2FB525A9-8F11-44B2-B899-866C12F55EAC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9B4CC97-C3B5-4D11-81CF-1657C67A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E6166DEE-3A20-4DBE-999E-5810068EFC15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A9DD725-E74E-4BE2-B263-B987687B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2C2460A9-C6BF-4A26-99EF-B74B7E5FE798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7FE9210F-31E8-4F69-A72E-09CBAF92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s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2568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40016" y="1825625"/>
            <a:ext cx="5112568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9541241D-AEC3-4426-8217-1DFA205F2154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37D66E46-6015-4FBB-964E-D05311E4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0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34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2825750" y="6356350"/>
            <a:ext cx="1931988" cy="365125"/>
          </a:xfrm>
        </p:spPr>
        <p:txBody>
          <a:bodyPr lIns="0" rIns="0"/>
          <a:lstStyle>
            <a:lvl1pPr algn="ctr"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708147F1-50D6-4899-A3FC-5E8AE84F8326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73775" y="6356350"/>
            <a:ext cx="5648325" cy="365125"/>
          </a:xfr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F348E263-D4BC-4AEB-B0A8-25640A211F60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052CC841-5C3E-4F24-B507-232B148C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8"/>
          <p:cNvSpPr/>
          <p:nvPr userDrawn="1"/>
        </p:nvSpPr>
        <p:spPr>
          <a:xfrm>
            <a:off x="0" y="0"/>
            <a:ext cx="9961563" cy="4722813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: Shape 9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: Shape 10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: Shape 13"/>
          <p:cNvSpPr/>
          <p:nvPr userDrawn="1"/>
        </p:nvSpPr>
        <p:spPr>
          <a:xfrm>
            <a:off x="8820150" y="549275"/>
            <a:ext cx="2533650" cy="1744663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3F2E0512-674F-4540-92DF-C213C1C1B7C1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A9323C3C-84AC-4898-AA81-C3860D84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1"/>
          <p:cNvSpPr/>
          <p:nvPr userDrawn="1"/>
        </p:nvSpPr>
        <p:spPr>
          <a:xfrm>
            <a:off x="0" y="0"/>
            <a:ext cx="9961563" cy="4722813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12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: Shape 14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567C4936-9DAA-45DF-BA87-246CBC8F8096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B477ECBA-4C9E-4FAB-BB35-EDF12EB82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6"/>
          <p:cNvSpPr/>
          <p:nvPr userDrawn="1"/>
        </p:nvSpPr>
        <p:spPr>
          <a:xfrm>
            <a:off x="0" y="4292600"/>
            <a:ext cx="12192000" cy="25654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E9ED8-0D49-4A1A-A5B2-92211192EB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D07F092-5B50-4E83-8DDB-7729A8A3BA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02F3-70EC-428D-A38F-100E782D633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A8DF-BD5F-4AA6-AF95-CC15E3BB8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6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917"/>
            <a:ext cx="4464051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671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4" y="1908635"/>
            <a:ext cx="3448051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1" y="3727910"/>
            <a:ext cx="3448051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xmlns="" val="381535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: Shape 18"/>
          <p:cNvSpPr/>
          <p:nvPr userDrawn="1"/>
        </p:nvSpPr>
        <p:spPr>
          <a:xfrm flipV="1">
            <a:off x="7334250" y="0"/>
            <a:ext cx="4857750" cy="268446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F5A4B20B-F309-4279-B395-21CD2FCBE55C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48A927EE-7B1A-4C74-B400-B1AEC6A6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57242"/>
            <a:ext cx="6096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394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rcRect r="18500" b="19391"/>
          <a:stretch>
            <a:fillRect/>
          </a:stretch>
        </p:blipFill>
        <p:spPr bwMode="auto">
          <a:xfrm>
            <a:off x="11096625" y="5773738"/>
            <a:ext cx="109537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ctr"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625FD008-285F-4980-BE25-C1F0E24E332F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>
              <a:defRPr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79F92D64-D8F4-43FA-BD45-6C383992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0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34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2825750" y="6356350"/>
            <a:ext cx="1931988" cy="365125"/>
          </a:xfrm>
        </p:spPr>
        <p:txBody>
          <a:bodyPr lIns="0" rIns="0"/>
          <a:lstStyle>
            <a:lvl1pPr algn="ctr"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BA9A6B2E-16DA-40C5-B55E-4420264E698F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73775" y="6356350"/>
            <a:ext cx="5648325" cy="365125"/>
          </a:xfrm>
        </p:spPr>
        <p:txBody>
          <a:bodyPr/>
          <a:lstStyle>
            <a:lvl1pPr algn="l"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: Shape 18"/>
          <p:cNvSpPr/>
          <p:nvPr userDrawn="1"/>
        </p:nvSpPr>
        <p:spPr>
          <a:xfrm flipV="1">
            <a:off x="7334250" y="0"/>
            <a:ext cx="4857750" cy="268446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49C48021-DFA0-42E1-8A07-DBB6FC51A678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651B1DBD-B787-4EF4-8149-EE3B0E47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r">
              <a:defRPr>
                <a:solidFill>
                  <a:srgbClr val="0A7194"/>
                </a:solidFill>
              </a:defRPr>
            </a:lvl1pPr>
          </a:lstStyle>
          <a:p>
            <a:pPr>
              <a:defRPr/>
            </a:pPr>
            <a:fld id="{13AB7938-4B82-4D7C-8878-4911202F8D2E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 algn="ctr">
              <a:defRPr>
                <a:solidFill>
                  <a:srgbClr val="0A7194"/>
                </a:solidFill>
              </a:defRPr>
            </a:lvl1pPr>
          </a:lstStyle>
          <a:p>
            <a:pPr>
              <a:defRPr/>
            </a:pPr>
            <a:fld id="{989F9540-B902-4CAC-AD03-BE43F924D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r">
              <a:defRPr>
                <a:solidFill>
                  <a:srgbClr val="D0CECE"/>
                </a:solidFill>
              </a:defRPr>
            </a:lvl1pPr>
          </a:lstStyle>
          <a:p>
            <a:pPr>
              <a:defRPr/>
            </a:pPr>
            <a:fld id="{D6929B57-5FBD-47A8-AEA2-9FD8A378B041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>
              <a:defRPr cap="none" baseline="0">
                <a:solidFill>
                  <a:srgbClr val="E7E6E6">
                    <a:lumMod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 algn="l">
              <a:defRPr>
                <a:solidFill>
                  <a:srgbClr val="D0CECE"/>
                </a:solidFill>
              </a:defRPr>
            </a:lvl1pPr>
          </a:lstStyle>
          <a:p>
            <a:pPr>
              <a:defRPr/>
            </a:pPr>
            <a:fld id="{1916FB48-AB9B-4904-B3D7-6BCFF7E93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: Shape 18"/>
          <p:cNvSpPr/>
          <p:nvPr userDrawn="1"/>
        </p:nvSpPr>
        <p:spPr>
          <a:xfrm flipV="1">
            <a:off x="7334250" y="0"/>
            <a:ext cx="4857750" cy="268446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5CF4FCB4-8A77-4249-9510-9A14B306B20C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E9C308DA-8C9F-4853-979D-9AC650AD1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r">
              <a:defRPr>
                <a:solidFill>
                  <a:srgbClr val="0A7194"/>
                </a:solidFill>
              </a:defRPr>
            </a:lvl1pPr>
          </a:lstStyle>
          <a:p>
            <a:pPr>
              <a:defRPr/>
            </a:pPr>
            <a:fld id="{53B5297D-EC91-42B9-A722-930C69C085FF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 algn="ctr">
              <a:defRPr>
                <a:solidFill>
                  <a:srgbClr val="0A7194"/>
                </a:solidFill>
              </a:defRPr>
            </a:lvl1pPr>
          </a:lstStyle>
          <a:p>
            <a:pPr>
              <a:defRPr/>
            </a:pPr>
            <a:fld id="{FE69E95C-C545-49B3-AF23-562B0B85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3070AED6-93D1-49A7-87CD-316DA52F6099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9ACDC423-196D-4A36-919C-EE6FC3F8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31F6B808-E9D5-4772-9DCF-2AB0D2CEA0E8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EE672F"/>
                </a:solidFill>
              </a:defRPr>
            </a:lvl1pPr>
          </a:lstStyle>
          <a:p>
            <a:pPr>
              <a:defRPr/>
            </a:pPr>
            <a:fld id="{F8023A5E-89C0-47EF-A89F-D26B984F1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594938FE-B494-4D9E-A025-AD3C5885117C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EE672F"/>
                </a:solidFill>
              </a:defRPr>
            </a:lvl1pPr>
          </a:lstStyle>
          <a:p>
            <a:pPr>
              <a:defRPr/>
            </a:pPr>
            <a:fld id="{0AB8511D-B977-41CB-A122-CDB97762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D6C97E8C-A91B-4E7D-91D9-5CF17786BD65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EE672F"/>
                </a:solidFill>
              </a:defRPr>
            </a:lvl1pPr>
          </a:lstStyle>
          <a:p>
            <a:pPr>
              <a:defRPr/>
            </a:pPr>
            <a:fld id="{1982650A-B1B8-4A28-8C57-0FD829BE5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C067B320-7148-4855-BA59-46190832E15D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EE672F"/>
                </a:solidFill>
              </a:defRPr>
            </a:lvl1pPr>
          </a:lstStyle>
          <a:p>
            <a:pPr>
              <a:defRPr/>
            </a:pPr>
            <a:fld id="{D0D32AC3-4234-4B87-84A1-2FB046ED0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19415592-54E0-4034-970B-3C2F9B422A89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31302B">
                    <a:lumMod val="75000"/>
                    <a:lumOff val="2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C701B393-8430-4712-853D-77CF9996A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r">
              <a:defRPr>
                <a:solidFill>
                  <a:srgbClr val="D0CECE"/>
                </a:solidFill>
              </a:defRPr>
            </a:lvl1pPr>
          </a:lstStyle>
          <a:p>
            <a:pPr>
              <a:defRPr/>
            </a:pPr>
            <a:fld id="{DDDB109D-C735-4094-AB36-D748AACF6A54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 algn="l">
              <a:defRPr>
                <a:solidFill>
                  <a:srgbClr val="D0CECE"/>
                </a:solidFill>
              </a:defRPr>
            </a:lvl1pPr>
          </a:lstStyle>
          <a:p>
            <a:pPr>
              <a:defRPr/>
            </a:pPr>
            <a:fld id="{3B579754-63E4-4050-9A4C-53996FD4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s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2568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40016" y="1825625"/>
            <a:ext cx="5112568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AC9F9E64-9824-45D3-B6B5-67ADC35B8009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31302B">
                    <a:lumMod val="75000"/>
                    <a:lumOff val="2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58BEB411-31C0-4369-A380-3405C7FC1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CCFCD024-2047-4EDE-9B8B-29F7B290161E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31302B">
                    <a:lumMod val="75000"/>
                    <a:lumOff val="2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2B46D112-F450-4118-AE27-3A1115EA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8"/>
          <p:cNvSpPr/>
          <p:nvPr userDrawn="1"/>
        </p:nvSpPr>
        <p:spPr>
          <a:xfrm>
            <a:off x="0" y="0"/>
            <a:ext cx="9961563" cy="4722813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: Shape 9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: Shape 10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13"/>
          <p:cNvSpPr/>
          <p:nvPr userDrawn="1"/>
        </p:nvSpPr>
        <p:spPr>
          <a:xfrm>
            <a:off x="8820150" y="549275"/>
            <a:ext cx="2533650" cy="1744663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148776C7-F732-4347-9BF5-4EDB17E3CA24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31302B">
                    <a:lumMod val="75000"/>
                    <a:lumOff val="2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819EE21D-B73D-4F47-B1BC-78EBEE85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1"/>
          <p:cNvSpPr/>
          <p:nvPr userDrawn="1"/>
        </p:nvSpPr>
        <p:spPr>
          <a:xfrm>
            <a:off x="0" y="0"/>
            <a:ext cx="9961563" cy="4722813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12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: Shape 14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62BCAC44-3259-4A1C-B350-C6CD2DE73973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31302B">
                    <a:lumMod val="75000"/>
                    <a:lumOff val="2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843AE849-7130-4AE4-8059-D5E6C333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6"/>
          <p:cNvSpPr/>
          <p:nvPr userDrawn="1"/>
        </p:nvSpPr>
        <p:spPr>
          <a:xfrm>
            <a:off x="0" y="4292600"/>
            <a:ext cx="12192000" cy="25654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0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34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2825750" y="6356350"/>
            <a:ext cx="1931988" cy="365125"/>
          </a:xfrm>
        </p:spPr>
        <p:txBody>
          <a:bodyPr lIns="0" rIns="0"/>
          <a:lstStyle>
            <a:lvl1pPr algn="ctr"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BA9A6B2E-16DA-40C5-B55E-4420264E698F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73775" y="6356350"/>
            <a:ext cx="5648325" cy="365125"/>
          </a:xfrm>
        </p:spPr>
        <p:txBody>
          <a:bodyPr/>
          <a:lstStyle>
            <a:lvl1pPr algn="l"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</p:spTree>
    <p:extLst>
      <p:ext uri="{BB962C8B-B14F-4D97-AF65-F5344CB8AC3E}">
        <p14:creationId xmlns:p14="http://schemas.microsoft.com/office/powerpoint/2010/main" xmlns="" val="2106996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594938FE-B494-4D9E-A025-AD3C5885117C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EE672F"/>
                </a:solidFill>
              </a:defRPr>
            </a:lvl1pPr>
          </a:lstStyle>
          <a:p>
            <a:pPr>
              <a:defRPr/>
            </a:pPr>
            <a:fld id="{0AB8511D-B977-41CB-A122-CDB97762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667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8"/>
          <p:cNvSpPr/>
          <p:nvPr userDrawn="1"/>
        </p:nvSpPr>
        <p:spPr>
          <a:xfrm>
            <a:off x="0" y="0"/>
            <a:ext cx="9961563" cy="4722813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: Shape 9"/>
          <p:cNvSpPr/>
          <p:nvPr userDrawn="1"/>
        </p:nvSpPr>
        <p:spPr>
          <a:xfrm rot="5400000">
            <a:off x="-487363" y="3074988"/>
            <a:ext cx="4270375" cy="329565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: Shape 10"/>
          <p:cNvSpPr/>
          <p:nvPr userDrawn="1"/>
        </p:nvSpPr>
        <p:spPr>
          <a:xfrm rot="10800000" flipV="1">
            <a:off x="1423988" y="5213350"/>
            <a:ext cx="4478337" cy="164465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13"/>
          <p:cNvSpPr/>
          <p:nvPr userDrawn="1"/>
        </p:nvSpPr>
        <p:spPr>
          <a:xfrm>
            <a:off x="8820150" y="549275"/>
            <a:ext cx="2533650" cy="1744663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69038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10374313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296988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148776C7-F732-4347-9BF5-4EDB17E3CA24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38425" y="6356350"/>
            <a:ext cx="6915150" cy="365125"/>
          </a:xfrm>
        </p:spPr>
        <p:txBody>
          <a:bodyPr rIns="365760"/>
          <a:lstStyle>
            <a:lvl1pPr algn="ctr">
              <a:defRPr>
                <a:solidFill>
                  <a:srgbClr val="31302B">
                    <a:lumMod val="75000"/>
                    <a:lumOff val="2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488613" y="6356350"/>
            <a:ext cx="865187" cy="365125"/>
          </a:xfrm>
        </p:spPr>
        <p:txBody>
          <a:bodyPr lIns="0" rIns="0"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pPr>
              <a:defRPr/>
            </a:pPr>
            <a:fld id="{819EE21D-B73D-4F47-B1BC-78EBEE85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543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: Shape 18"/>
          <p:cNvSpPr/>
          <p:nvPr userDrawn="1"/>
        </p:nvSpPr>
        <p:spPr>
          <a:xfrm flipV="1">
            <a:off x="7334250" y="0"/>
            <a:ext cx="4857750" cy="268446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49C48021-DFA0-42E1-8A07-DBB6FC51A678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rgbClr val="E7E6E6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651B1DBD-B787-4EF4-8149-EE3B0E47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6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"/>
          <p:cNvSpPr/>
          <p:nvPr userDrawn="1"/>
        </p:nvSpPr>
        <p:spPr>
          <a:xfrm rot="5400000">
            <a:off x="-267494" y="4414044"/>
            <a:ext cx="1674813" cy="113982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: Shape 13"/>
          <p:cNvSpPr/>
          <p:nvPr userDrawn="1"/>
        </p:nvSpPr>
        <p:spPr>
          <a:xfrm rot="10800000" flipV="1">
            <a:off x="0" y="5213350"/>
            <a:ext cx="3748088" cy="164465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: Shape 18"/>
          <p:cNvSpPr/>
          <p:nvPr userDrawn="1"/>
        </p:nvSpPr>
        <p:spPr>
          <a:xfrm flipV="1">
            <a:off x="7334250" y="0"/>
            <a:ext cx="4857750" cy="268446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569913" y="6356350"/>
            <a:ext cx="1931987" cy="365125"/>
          </a:xfrm>
        </p:spPr>
        <p:txBody>
          <a:bodyPr lIns="0" rIns="0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749331C2-2554-4E8D-8BEA-F3E2DF63BD1E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748088" y="6356350"/>
            <a:ext cx="5646737" cy="365125"/>
          </a:xfr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0856913" y="6356350"/>
            <a:ext cx="865187" cy="365125"/>
          </a:xfrm>
        </p:spPr>
        <p:txBody>
          <a:bodyPr/>
          <a:lstStyle>
            <a:lvl1pPr>
              <a:defRPr>
                <a:solidFill>
                  <a:srgbClr val="AFABAB"/>
                </a:solidFill>
              </a:defRPr>
            </a:lvl1pPr>
          </a:lstStyle>
          <a:p>
            <a:pPr>
              <a:defRPr/>
            </a:pPr>
            <a:fld id="{570ADD81-ACA1-475D-B3ED-BB7D195C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917"/>
            <a:ext cx="4464051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036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4" y="1908635"/>
            <a:ext cx="3448051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1" y="3727910"/>
            <a:ext cx="3448051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xmlns="" val="415440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6"/>
          <p:cNvSpPr/>
          <p:nvPr userDrawn="1"/>
        </p:nvSpPr>
        <p:spPr>
          <a:xfrm>
            <a:off x="0" y="4292600"/>
            <a:ext cx="12192000" cy="25654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52805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8128000" y="6356350"/>
            <a:ext cx="4064000" cy="365125"/>
          </a:xfrm>
        </p:spPr>
        <p:txBody>
          <a:bodyPr rIns="457200"/>
          <a:lstStyle>
            <a:lvl1pPr algn="r">
              <a:defRPr>
                <a:solidFill>
                  <a:srgbClr val="D0CECE"/>
                </a:solidFill>
              </a:defRPr>
            </a:lvl1pPr>
          </a:lstStyle>
          <a:p>
            <a:pPr>
              <a:defRPr/>
            </a:pPr>
            <a:fld id="{D6929B57-5FBD-47A8-AEA2-9FD8A378B041}" type="datetime1">
              <a:rPr lang="vi-VN" altLang="zh-CN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64000" y="6356350"/>
            <a:ext cx="4064000" cy="365125"/>
          </a:xfrm>
        </p:spPr>
        <p:txBody>
          <a:bodyPr/>
          <a:lstStyle>
            <a:lvl1pPr>
              <a:defRPr cap="none" baseline="0">
                <a:solidFill>
                  <a:srgbClr val="E7E6E6">
                    <a:lumMod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0" y="6356350"/>
            <a:ext cx="4064000" cy="365125"/>
          </a:xfrm>
        </p:spPr>
        <p:txBody>
          <a:bodyPr/>
          <a:lstStyle>
            <a:lvl1pPr algn="l">
              <a:defRPr>
                <a:solidFill>
                  <a:srgbClr val="D0CECE"/>
                </a:solidFill>
              </a:defRPr>
            </a:lvl1pPr>
          </a:lstStyle>
          <a:p>
            <a:pPr>
              <a:defRPr/>
            </a:pPr>
            <a:fld id="{1916FB48-AB9B-4904-B3D7-6BCFF7E93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34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等线"/>
              </a:defRPr>
            </a:lvl1pPr>
          </a:lstStyle>
          <a:p>
            <a:pPr>
              <a:defRPr/>
            </a:pPr>
            <a:fld id="{75BDAD84-230A-4212-8356-E98FBDCED65F}" type="datetime1">
              <a:rPr lang="vi-VN" altLang="zh-CN"/>
              <a:pPr>
                <a:defRPr/>
              </a:pPr>
              <a:t>14/05/2021</a:t>
            </a:fld>
            <a:endParaRPr lang="en-US">
              <a:ea typeface="等线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F93F54-B696-48F8-9AD3-B7779FC0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4" r:id="rId1"/>
    <p:sldLayoutId id="2147485785" r:id="rId2"/>
    <p:sldLayoutId id="2147485786" r:id="rId3"/>
    <p:sldLayoutId id="2147485787" r:id="rId4"/>
    <p:sldLayoutId id="2147485788" r:id="rId5"/>
    <p:sldLayoutId id="2147485789" r:id="rId6"/>
    <p:sldLayoutId id="2147485790" r:id="rId7"/>
    <p:sldLayoutId id="2147485791" r:id="rId8"/>
    <p:sldLayoutId id="2147485792" r:id="rId9"/>
    <p:sldLayoutId id="2147485793" r:id="rId10"/>
    <p:sldLayoutId id="2147485794" r:id="rId11"/>
    <p:sldLayoutId id="2147485795" r:id="rId12"/>
    <p:sldLayoutId id="2147485796" r:id="rId13"/>
    <p:sldLayoutId id="2147485797" r:id="rId14"/>
    <p:sldLayoutId id="2147485798" r:id="rId15"/>
    <p:sldLayoutId id="2147485799" r:id="rId16"/>
    <p:sldLayoutId id="2147485800" r:id="rId17"/>
    <p:sldLayoutId id="2147485801" r:id="rId18"/>
    <p:sldLayoutId id="2147485802" r:id="rId19"/>
    <p:sldLayoutId id="2147485803" r:id="rId20"/>
    <p:sldLayoutId id="2147485804" r:id="rId21"/>
    <p:sldLayoutId id="2147485805" r:id="rId22"/>
    <p:sldLayoutId id="2147485806" r:id="rId23"/>
    <p:sldLayoutId id="2147485807" r:id="rId24"/>
    <p:sldLayoutId id="2147485849" r:id="rId25"/>
    <p:sldLayoutId id="2147485850" r:id="rId26"/>
    <p:sldLayoutId id="2147485851" r:id="rId27"/>
    <p:sldLayoutId id="2147485852" r:id="rId28"/>
    <p:sldLayoutId id="2147485853" r:id="rId29"/>
    <p:sldLayoutId id="2147485854" r:id="rId3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6525"/>
            <a:ext cx="109728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2813" rtl="0" eaLnBrk="0" fontAlgn="base" hangingPunct="0">
        <a:spcBef>
          <a:spcPct val="0"/>
        </a:spcBef>
        <a:spcAft>
          <a:spcPct val="0"/>
        </a:spcAft>
        <a:defRPr lang="en-US" sz="4000" b="1" kern="1200" cap="all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2pPr>
      <a:lvl3pPr algn="r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3pPr>
      <a:lvl4pPr algn="r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4pPr>
      <a:lvl5pPr algn="r" defTabSz="91281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5pPr>
      <a:lvl6pPr marL="457200" algn="r" defTabSz="912813" rtl="0" fontAlgn="base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6pPr>
      <a:lvl7pPr marL="914400" algn="r" defTabSz="912813" rtl="0" fontAlgn="base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7pPr>
      <a:lvl8pPr marL="1371600" algn="r" defTabSz="912813" rtl="0" fontAlgn="base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8pPr>
      <a:lvl9pPr marL="1828800" algn="r" defTabSz="912813" rtl="0" fontAlgn="base">
        <a:spcBef>
          <a:spcPct val="0"/>
        </a:spcBef>
        <a:spcAft>
          <a:spcPct val="0"/>
        </a:spcAft>
        <a:defRPr sz="4000" b="1">
          <a:solidFill>
            <a:srgbClr val="2F3A46"/>
          </a:solidFill>
          <a:latin typeface="Open Sans"/>
          <a:ea typeface="Open Sans"/>
          <a:cs typeface="Open Sans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6C7F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6C7F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6C7F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C7F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6C7F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341313"/>
            <a:ext cx="29146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 userDrawn="1"/>
        </p:nvSpPr>
        <p:spPr bwMode="auto">
          <a:xfrm>
            <a:off x="2185988" y="2159000"/>
            <a:ext cx="78200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latin typeface="Calibri Light"/>
              </a:rPr>
              <a:t>Free creative templates, charts, diagrams and maps for your outstanding presentations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</p:sldLayoutIdLst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等线"/>
              </a:defRPr>
            </a:lvl1pPr>
          </a:lstStyle>
          <a:p>
            <a:pPr>
              <a:defRPr/>
            </a:pPr>
            <a:fld id="{77B2E64E-7D02-4F61-992D-E4A6977D4DAD}" type="datetime1">
              <a:rPr lang="vi-VN" altLang="zh-CN"/>
              <a:pPr>
                <a:defRPr/>
              </a:pPr>
              <a:t>14/05/2021</a:t>
            </a:fld>
            <a:endParaRPr lang="en-US">
              <a:ea typeface="等线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Kỹ năng đấu tranh trên mạng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C341EB-7A63-4A54-8DD6-2CB63F31F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9" r:id="rId1"/>
    <p:sldLayoutId id="2147485810" r:id="rId2"/>
    <p:sldLayoutId id="2147485811" r:id="rId3"/>
    <p:sldLayoutId id="2147485812" r:id="rId4"/>
    <p:sldLayoutId id="2147485813" r:id="rId5"/>
    <p:sldLayoutId id="2147485814" r:id="rId6"/>
    <p:sldLayoutId id="2147485815" r:id="rId7"/>
    <p:sldLayoutId id="2147485816" r:id="rId8"/>
    <p:sldLayoutId id="2147485817" r:id="rId9"/>
    <p:sldLayoutId id="2147485818" r:id="rId10"/>
    <p:sldLayoutId id="2147485819" r:id="rId11"/>
    <p:sldLayoutId id="2147485820" r:id="rId12"/>
    <p:sldLayoutId id="2147485821" r:id="rId13"/>
    <p:sldLayoutId id="2147485822" r:id="rId14"/>
    <p:sldLayoutId id="2147485823" r:id="rId15"/>
    <p:sldLayoutId id="2147485824" r:id="rId16"/>
    <p:sldLayoutId id="2147485825" r:id="rId17"/>
    <p:sldLayoutId id="2147485826" r:id="rId18"/>
    <p:sldLayoutId id="2147485827" r:id="rId19"/>
    <p:sldLayoutId id="2147485828" r:id="rId20"/>
    <p:sldLayoutId id="2147485829" r:id="rId21"/>
    <p:sldLayoutId id="2147485830" r:id="rId22"/>
    <p:sldLayoutId id="2147485831" r:id="rId23"/>
    <p:sldLayoutId id="2147485832" r:id="rId24"/>
    <p:sldLayoutId id="2147485967" r:id="rId25"/>
    <p:sldLayoutId id="2147485968" r:id="rId26"/>
    <p:sldLayoutId id="2147485969" r:id="rId27"/>
    <p:sldLayoutId id="2147485970" r:id="rId28"/>
    <p:sldLayoutId id="2147485971" r:id="rId29"/>
    <p:sldLayoutId id="2147485972" r:id="rId30"/>
    <p:sldLayoutId id="2147485973" r:id="rId31"/>
    <p:sldLayoutId id="2147485974" r:id="rId3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ubtitle 4"/>
          <p:cNvSpPr>
            <a:spLocks noGrp="1"/>
          </p:cNvSpPr>
          <p:nvPr>
            <p:ph type="subTitle" idx="1"/>
          </p:nvPr>
        </p:nvSpPr>
        <p:spPr>
          <a:xfrm>
            <a:off x="3432175" y="2133600"/>
            <a:ext cx="8424863" cy="3710609"/>
          </a:xfrm>
        </p:spPr>
        <p:txBody>
          <a:bodyPr>
            <a:normAutofit/>
          </a:bodyPr>
          <a:lstStyle/>
          <a:p>
            <a:pPr algn="just" eaLnBrk="1" hangingPunct="1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2707" name="Date Placeholder 5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8E622C-7099-4C36-A2DF-99A617322C72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2708" name="Title 1"/>
          <p:cNvSpPr txBox="1">
            <a:spLocks/>
          </p:cNvSpPr>
          <p:nvPr/>
        </p:nvSpPr>
        <p:spPr bwMode="auto">
          <a:xfrm>
            <a:off x="0" y="304801"/>
            <a:ext cx="12192000" cy="7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0" anchor="b"/>
          <a:lstStyle/>
          <a:p>
            <a:pPr algn="ctr" defTabSz="914400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</a:rPr>
              <a:t>MỘT SỐ NỘI DUNG VỀ BẦU CỬ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526EE3-D84B-453C-B6D4-1D4BDDD5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30" y="1295401"/>
            <a:ext cx="9825070" cy="5257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9F4895-3DC6-4E47-AC96-82326324D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105156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5AD3B9-FAF5-485A-95FF-EDC70B28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400"/>
            <a:ext cx="10744200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08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ate Placeholder 3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CFC760-DEDB-4D51-9258-C6BF130BF5E4}" type="datetime1">
              <a:rPr lang="vi-VN" altLang="zh-CN" smtClean="0"/>
              <a:pPr/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4932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590914-681B-4839-81C2-D414B5C7372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4E01D5C-A3D9-476C-8983-1A0C746D7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36525"/>
            <a:ext cx="10896599" cy="6492875"/>
          </a:xfrm>
        </p:spPr>
      </p:pic>
    </p:spTree>
    <p:extLst>
      <p:ext uri="{BB962C8B-B14F-4D97-AF65-F5344CB8AC3E}">
        <p14:creationId xmlns:p14="http://schemas.microsoft.com/office/powerpoint/2010/main" xmlns="" val="110651851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586873-520A-4E7B-AC74-3BA14ADF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47459"/>
            <a:ext cx="10972800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52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BC7644-1439-445C-AF95-950548B5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1"/>
            <a:ext cx="10287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2B9FBC-EF6E-4A5B-91A9-BD1A54F43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12404"/>
            <a:ext cx="3513124" cy="3833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A461D2-E0E9-4C11-BAF0-C77B7F16F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679" y="1725782"/>
            <a:ext cx="3482642" cy="3406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4C60B4-800B-4AB1-AD19-85385A893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247" y="1725782"/>
            <a:ext cx="3375953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48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A83523-13C5-495C-9C33-B2B5D0F91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32" y="304801"/>
            <a:ext cx="10762968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F18C68-B41D-47C3-8096-BDE7A46B5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0" y="1524000"/>
            <a:ext cx="3185436" cy="4054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711B2D-C631-4315-9821-736E23B3B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768760"/>
            <a:ext cx="2591025" cy="3799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76ABBB-B0A8-471A-94A6-E8A0F3EFF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45" y="1591214"/>
            <a:ext cx="3490262" cy="41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82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F3A18F-4A7A-404A-9E77-813FF3F5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337"/>
            <a:ext cx="10363200" cy="669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3734" name="Rectangle 36"/>
          <p:cNvSpPr>
            <a:spLocks noChangeArrowheads="1"/>
          </p:cNvSpPr>
          <p:nvPr/>
        </p:nvSpPr>
        <p:spPr bwMode="auto">
          <a:xfrm>
            <a:off x="3572886" y="4192328"/>
            <a:ext cx="762851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67995" algn="just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07D046-1D98-4CF2-ACC6-E2318DAB2ACF}"/>
              </a:ext>
            </a:extLst>
          </p:cNvPr>
          <p:cNvSpPr txBox="1"/>
          <p:nvPr/>
        </p:nvSpPr>
        <p:spPr>
          <a:xfrm>
            <a:off x="1295400" y="1154766"/>
            <a:ext cx="66163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67995"/>
            <a:endParaRPr lang="en-US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B50367-1749-4307-9159-2711A63CA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26" y="228600"/>
            <a:ext cx="1032037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30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3734" name="Rectangle 36"/>
          <p:cNvSpPr>
            <a:spLocks noChangeArrowheads="1"/>
          </p:cNvSpPr>
          <p:nvPr/>
        </p:nvSpPr>
        <p:spPr bwMode="auto">
          <a:xfrm>
            <a:off x="665018" y="5177853"/>
            <a:ext cx="624839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67995"/>
            <a:endParaRPr lang="en-US" sz="1800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EA2C67-565B-44F1-9934-B56569EE8607}"/>
              </a:ext>
            </a:extLst>
          </p:cNvPr>
          <p:cNvSpPr txBox="1"/>
          <p:nvPr/>
        </p:nvSpPr>
        <p:spPr>
          <a:xfrm>
            <a:off x="685800" y="1506366"/>
            <a:ext cx="624839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67995"/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05B3D8-5252-4570-B468-EEFDB47E8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"/>
            <a:ext cx="100584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C4CD66-4B19-43B6-A489-3A00A66FD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9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3734" name="Rectangle 36"/>
          <p:cNvSpPr>
            <a:spLocks noChangeArrowheads="1"/>
          </p:cNvSpPr>
          <p:nvPr/>
        </p:nvSpPr>
        <p:spPr bwMode="auto">
          <a:xfrm>
            <a:off x="4100946" y="4984006"/>
            <a:ext cx="724592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67995" algn="just"/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483526-1ADE-4667-B0E0-4A44861C4E7F}"/>
              </a:ext>
            </a:extLst>
          </p:cNvPr>
          <p:cNvSpPr txBox="1"/>
          <p:nvPr/>
        </p:nvSpPr>
        <p:spPr>
          <a:xfrm>
            <a:off x="533400" y="1578463"/>
            <a:ext cx="6096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67995" algn="just"/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ECF6ED-DAE9-4799-AAFA-CEBC0CE002A4}"/>
              </a:ext>
            </a:extLst>
          </p:cNvPr>
          <p:cNvSpPr txBox="1"/>
          <p:nvPr/>
        </p:nvSpPr>
        <p:spPr>
          <a:xfrm>
            <a:off x="501736" y="288925"/>
            <a:ext cx="11156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FBCF27-BF2D-4A0B-BF25-6FEFF007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88925"/>
            <a:ext cx="10820397" cy="62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EDB65-6491-440A-85B6-35DDACAD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04" y="1066800"/>
            <a:ext cx="11063395" cy="48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68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>
          <a:xfrm>
            <a:off x="6477000" y="5957059"/>
            <a:ext cx="691515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AF7B8F-0260-4A16-9B85-A6DB40853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"/>
            <a:ext cx="9982200" cy="605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5C6EE1-9C5C-4824-9D9C-83F2D8E6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4800"/>
            <a:ext cx="9982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93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09FC95-BF95-4BF5-A041-12F75119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3132"/>
            <a:ext cx="11125200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58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6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CECF8-BB4E-4A16-99C1-94177F9471D7}" type="datetime1">
              <a:rPr lang="vi-VN" altLang="zh-CN" smtClean="0"/>
              <a:pPr/>
              <a:t>14/05/2021</a:t>
            </a:fld>
            <a:endParaRPr lang="en-US">
              <a:ea typeface="等线"/>
            </a:endParaRPr>
          </a:p>
        </p:txBody>
      </p:sp>
      <p:sp>
        <p:nvSpPr>
          <p:cNvPr id="73733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8B641-1208-419E-8722-FD577087D18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7E67B1-360A-4DB5-938F-DD5C0D4A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40" y="33996"/>
            <a:ext cx="10487060" cy="64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7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B2DE2C-2DD0-4604-BFAF-04A05C4E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938FE-B494-4D9E-A025-AD3C5885117C}" type="datetime1">
              <a:rPr lang="vi-VN" altLang="zh-CN" smtClean="0"/>
              <a:pPr>
                <a:defRPr/>
              </a:pPr>
              <a:t>14/05/2021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7042B6-2BA9-4823-9E27-499856B0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8511D-B977-41CB-A122-CDB977625D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418D7C-4C35-48BC-A4F4-C093B30F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105156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1ED6BE-AEE8-4FAD-A72F-31583B3D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14399"/>
            <a:ext cx="10515600" cy="53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9877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96286</TotalTime>
  <Words>48</Words>
  <Application>Microsoft Office PowerPoint</Application>
  <PresentationFormat>Custom</PresentationFormat>
  <Paragraphs>43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Custom Design - Showeet</vt:lpstr>
      <vt:lpstr>Showeet theme</vt:lpstr>
      <vt:lpstr>showeet</vt:lpstr>
      <vt:lpstr>1_Custom Design - Showeet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dc:description>© Copyright Showeet.com</dc:description>
  <cp:lastModifiedBy>huecd.com</cp:lastModifiedBy>
  <cp:revision>918</cp:revision>
  <dcterms:created xsi:type="dcterms:W3CDTF">2011-05-09T14:18:21Z</dcterms:created>
  <dcterms:modified xsi:type="dcterms:W3CDTF">2021-05-14T01:05:09Z</dcterms:modified>
  <cp:category>Templates</cp:category>
</cp:coreProperties>
</file>